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6B33F4-368E-465E-8A61-F854AD04A5A3}" v="174" dt="2026-10-10T20:57:01.4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ob R. Heidenreich" userId="7cfd4075-d068-451b-bafb-d36d0edc880c" providerId="ADAL" clId="{FD5BA76A-AB0C-4B13-A60F-C9BBCFB07A57}"/>
    <pc:docChg chg="custSel addSld modSld">
      <pc:chgData name="Jacob R. Heidenreich" userId="7cfd4075-d068-451b-bafb-d36d0edc880c" providerId="ADAL" clId="{FD5BA76A-AB0C-4B13-A60F-C9BBCFB07A57}" dt="2026-10-10T20:56:47.954" v="1285" actId="20577"/>
      <pc:docMkLst>
        <pc:docMk/>
      </pc:docMkLst>
      <pc:sldChg chg="modSp mod">
        <pc:chgData name="Jacob R. Heidenreich" userId="7cfd4075-d068-451b-bafb-d36d0edc880c" providerId="ADAL" clId="{FD5BA76A-AB0C-4B13-A60F-C9BBCFB07A57}" dt="2026-10-10T13:57:49.702" v="685" actId="255"/>
        <pc:sldMkLst>
          <pc:docMk/>
          <pc:sldMk cId="4031865126" sldId="256"/>
        </pc:sldMkLst>
        <pc:spChg chg="mod">
          <ac:chgData name="Jacob R. Heidenreich" userId="7cfd4075-d068-451b-bafb-d36d0edc880c" providerId="ADAL" clId="{FD5BA76A-AB0C-4B13-A60F-C9BBCFB07A57}" dt="2026-10-06T00:50:54.994" v="288"/>
          <ac:spMkLst>
            <pc:docMk/>
            <pc:sldMk cId="4031865126" sldId="256"/>
            <ac:spMk id="2" creationId="{6E78864B-4F57-86A6-4242-AA49CAF4CAE5}"/>
          </ac:spMkLst>
        </pc:spChg>
        <pc:spChg chg="mod">
          <ac:chgData name="Jacob R. Heidenreich" userId="7cfd4075-d068-451b-bafb-d36d0edc880c" providerId="ADAL" clId="{FD5BA76A-AB0C-4B13-A60F-C9BBCFB07A57}" dt="2026-10-10T13:57:49.702" v="685" actId="255"/>
          <ac:spMkLst>
            <pc:docMk/>
            <pc:sldMk cId="4031865126" sldId="256"/>
            <ac:spMk id="3" creationId="{13D955B5-B2E5-3D6F-4560-0981196A4AD5}"/>
          </ac:spMkLst>
        </pc:spChg>
      </pc:sldChg>
      <pc:sldChg chg="modSp modAnim">
        <pc:chgData name="Jacob R. Heidenreich" userId="7cfd4075-d068-451b-bafb-d36d0edc880c" providerId="ADAL" clId="{FD5BA76A-AB0C-4B13-A60F-C9BBCFB07A57}" dt="2026-10-10T18:54:18.962" v="830"/>
        <pc:sldMkLst>
          <pc:docMk/>
          <pc:sldMk cId="2872596122" sldId="257"/>
        </pc:sldMkLst>
        <pc:spChg chg="mod">
          <ac:chgData name="Jacob R. Heidenreich" userId="7cfd4075-d068-451b-bafb-d36d0edc880c" providerId="ADAL" clId="{FD5BA76A-AB0C-4B13-A60F-C9BBCFB07A57}" dt="2026-10-06T00:50:54.994" v="288"/>
          <ac:spMkLst>
            <pc:docMk/>
            <pc:sldMk cId="2872596122" sldId="257"/>
            <ac:spMk id="2" creationId="{402001B9-6140-B186-0214-CB31306F5A96}"/>
          </ac:spMkLst>
        </pc:spChg>
        <pc:spChg chg="mod">
          <ac:chgData name="Jacob R. Heidenreich" userId="7cfd4075-d068-451b-bafb-d36d0edc880c" providerId="ADAL" clId="{FD5BA76A-AB0C-4B13-A60F-C9BBCFB07A57}" dt="2026-10-10T18:53:57.349" v="825" actId="20577"/>
          <ac:spMkLst>
            <pc:docMk/>
            <pc:sldMk cId="2872596122" sldId="257"/>
            <ac:spMk id="3" creationId="{FC2072E6-3BF5-6C97-1150-AB045DC2BE3C}"/>
          </ac:spMkLst>
        </pc:spChg>
      </pc:sldChg>
      <pc:sldChg chg="modSp mod modAnim">
        <pc:chgData name="Jacob R. Heidenreich" userId="7cfd4075-d068-451b-bafb-d36d0edc880c" providerId="ADAL" clId="{FD5BA76A-AB0C-4B13-A60F-C9BBCFB07A57}" dt="2026-10-06T00:52:36.572" v="304"/>
        <pc:sldMkLst>
          <pc:docMk/>
          <pc:sldMk cId="114525068" sldId="258"/>
        </pc:sldMkLst>
        <pc:spChg chg="mod">
          <ac:chgData name="Jacob R. Heidenreich" userId="7cfd4075-d068-451b-bafb-d36d0edc880c" providerId="ADAL" clId="{FD5BA76A-AB0C-4B13-A60F-C9BBCFB07A57}" dt="2026-10-06T00:50:54.994" v="288"/>
          <ac:spMkLst>
            <pc:docMk/>
            <pc:sldMk cId="114525068" sldId="258"/>
            <ac:spMk id="2" creationId="{B7C91101-42B9-AAB2-23D6-6977F139554B}"/>
          </ac:spMkLst>
        </pc:spChg>
        <pc:spChg chg="mod">
          <ac:chgData name="Jacob R. Heidenreich" userId="7cfd4075-d068-451b-bafb-d36d0edc880c" providerId="ADAL" clId="{FD5BA76A-AB0C-4B13-A60F-C9BBCFB07A57}" dt="2026-10-06T00:50:54.994" v="288"/>
          <ac:spMkLst>
            <pc:docMk/>
            <pc:sldMk cId="114525068" sldId="258"/>
            <ac:spMk id="3" creationId="{0948875D-2C8C-2DC8-1DC0-4338FF1592BD}"/>
          </ac:spMkLst>
        </pc:spChg>
      </pc:sldChg>
      <pc:sldChg chg="modSp modAnim">
        <pc:chgData name="Jacob R. Heidenreich" userId="7cfd4075-d068-451b-bafb-d36d0edc880c" providerId="ADAL" clId="{FD5BA76A-AB0C-4B13-A60F-C9BBCFB07A57}" dt="2026-10-06T00:52:50.182" v="307"/>
        <pc:sldMkLst>
          <pc:docMk/>
          <pc:sldMk cId="2709377428" sldId="259"/>
        </pc:sldMkLst>
        <pc:spChg chg="mod">
          <ac:chgData name="Jacob R. Heidenreich" userId="7cfd4075-d068-451b-bafb-d36d0edc880c" providerId="ADAL" clId="{FD5BA76A-AB0C-4B13-A60F-C9BBCFB07A57}" dt="2026-10-06T00:50:54.994" v="288"/>
          <ac:spMkLst>
            <pc:docMk/>
            <pc:sldMk cId="2709377428" sldId="259"/>
            <ac:spMk id="2" creationId="{BD4A055E-B1E1-769D-B173-95C91E402383}"/>
          </ac:spMkLst>
        </pc:spChg>
        <pc:spChg chg="mod">
          <ac:chgData name="Jacob R. Heidenreich" userId="7cfd4075-d068-451b-bafb-d36d0edc880c" providerId="ADAL" clId="{FD5BA76A-AB0C-4B13-A60F-C9BBCFB07A57}" dt="2026-10-06T00:50:54.994" v="288"/>
          <ac:spMkLst>
            <pc:docMk/>
            <pc:sldMk cId="2709377428" sldId="259"/>
            <ac:spMk id="3" creationId="{4D72241D-B28C-FBC4-11B2-BA7C09EDDC5A}"/>
          </ac:spMkLst>
        </pc:spChg>
      </pc:sldChg>
      <pc:sldChg chg="addSp modSp mod modAnim">
        <pc:chgData name="Jacob R. Heidenreich" userId="7cfd4075-d068-451b-bafb-d36d0edc880c" providerId="ADAL" clId="{FD5BA76A-AB0C-4B13-A60F-C9BBCFB07A57}" dt="2026-10-08T15:30:46.662" v="452"/>
        <pc:sldMkLst>
          <pc:docMk/>
          <pc:sldMk cId="2467782987" sldId="260"/>
        </pc:sldMkLst>
        <pc:spChg chg="mod">
          <ac:chgData name="Jacob R. Heidenreich" userId="7cfd4075-d068-451b-bafb-d36d0edc880c" providerId="ADAL" clId="{FD5BA76A-AB0C-4B13-A60F-C9BBCFB07A57}" dt="2026-10-06T00:50:54.994" v="288"/>
          <ac:spMkLst>
            <pc:docMk/>
            <pc:sldMk cId="2467782987" sldId="260"/>
            <ac:spMk id="2" creationId="{B4403F37-6A25-E290-CD89-2A6B67603750}"/>
          </ac:spMkLst>
        </pc:spChg>
        <pc:spChg chg="mod">
          <ac:chgData name="Jacob R. Heidenreich" userId="7cfd4075-d068-451b-bafb-d36d0edc880c" providerId="ADAL" clId="{FD5BA76A-AB0C-4B13-A60F-C9BBCFB07A57}" dt="2026-10-08T01:02:37.598" v="439" actId="20577"/>
          <ac:spMkLst>
            <pc:docMk/>
            <pc:sldMk cId="2467782987" sldId="260"/>
            <ac:spMk id="3" creationId="{F242DC39-E848-B773-B60D-4CF6CC4FE5E7}"/>
          </ac:spMkLst>
        </pc:spChg>
        <pc:picChg chg="add mod">
          <ac:chgData name="Jacob R. Heidenreich" userId="7cfd4075-d068-451b-bafb-d36d0edc880c" providerId="ADAL" clId="{FD5BA76A-AB0C-4B13-A60F-C9BBCFB07A57}" dt="2026-10-08T01:02:45.884" v="442" actId="1076"/>
          <ac:picMkLst>
            <pc:docMk/>
            <pc:sldMk cId="2467782987" sldId="260"/>
            <ac:picMk id="5" creationId="{7E35159A-03A3-8320-0BA5-1C83FE3BE12C}"/>
          </ac:picMkLst>
        </pc:picChg>
      </pc:sldChg>
      <pc:sldChg chg="modSp mod modAnim">
        <pc:chgData name="Jacob R. Heidenreich" userId="7cfd4075-d068-451b-bafb-d36d0edc880c" providerId="ADAL" clId="{FD5BA76A-AB0C-4B13-A60F-C9BBCFB07A57}" dt="2026-10-10T19:26:54.674" v="1223" actId="20577"/>
        <pc:sldMkLst>
          <pc:docMk/>
          <pc:sldMk cId="1331375026" sldId="261"/>
        </pc:sldMkLst>
        <pc:spChg chg="mod">
          <ac:chgData name="Jacob R. Heidenreich" userId="7cfd4075-d068-451b-bafb-d36d0edc880c" providerId="ADAL" clId="{FD5BA76A-AB0C-4B13-A60F-C9BBCFB07A57}" dt="2026-10-06T00:50:54.994" v="288"/>
          <ac:spMkLst>
            <pc:docMk/>
            <pc:sldMk cId="1331375026" sldId="261"/>
            <ac:spMk id="2" creationId="{8F7F1B1C-7E19-C24C-758B-F6B28E4375E6}"/>
          </ac:spMkLst>
        </pc:spChg>
        <pc:spChg chg="mod">
          <ac:chgData name="Jacob R. Heidenreich" userId="7cfd4075-d068-451b-bafb-d36d0edc880c" providerId="ADAL" clId="{FD5BA76A-AB0C-4B13-A60F-C9BBCFB07A57}" dt="2026-10-10T19:26:54.674" v="1223" actId="20577"/>
          <ac:spMkLst>
            <pc:docMk/>
            <pc:sldMk cId="1331375026" sldId="261"/>
            <ac:spMk id="3" creationId="{1B287E7C-EE65-9516-4B9C-0BF655534430}"/>
          </ac:spMkLst>
        </pc:spChg>
      </pc:sldChg>
      <pc:sldChg chg="modSp mod modAnim">
        <pc:chgData name="Jacob R. Heidenreich" userId="7cfd4075-d068-451b-bafb-d36d0edc880c" providerId="ADAL" clId="{FD5BA76A-AB0C-4B13-A60F-C9BBCFB07A57}" dt="2026-10-06T00:56:45.007" v="430"/>
        <pc:sldMkLst>
          <pc:docMk/>
          <pc:sldMk cId="3530622659" sldId="262"/>
        </pc:sldMkLst>
        <pc:spChg chg="mod">
          <ac:chgData name="Jacob R. Heidenreich" userId="7cfd4075-d068-451b-bafb-d36d0edc880c" providerId="ADAL" clId="{FD5BA76A-AB0C-4B13-A60F-C9BBCFB07A57}" dt="2026-10-06T00:50:54.994" v="288"/>
          <ac:spMkLst>
            <pc:docMk/>
            <pc:sldMk cId="3530622659" sldId="262"/>
            <ac:spMk id="2" creationId="{CE1EBEC5-E7C9-94BD-BDF7-08B6831F1BC0}"/>
          </ac:spMkLst>
        </pc:spChg>
        <pc:spChg chg="mod">
          <ac:chgData name="Jacob R. Heidenreich" userId="7cfd4075-d068-451b-bafb-d36d0edc880c" providerId="ADAL" clId="{FD5BA76A-AB0C-4B13-A60F-C9BBCFB07A57}" dt="2026-10-06T00:56:26.876" v="429" actId="20577"/>
          <ac:spMkLst>
            <pc:docMk/>
            <pc:sldMk cId="3530622659" sldId="262"/>
            <ac:spMk id="3" creationId="{B11F6A1B-601A-1480-C5E0-28FE7444CE76}"/>
          </ac:spMkLst>
        </pc:spChg>
      </pc:sldChg>
      <pc:sldChg chg="modSp new mod modAnim">
        <pc:chgData name="Jacob R. Heidenreich" userId="7cfd4075-d068-451b-bafb-d36d0edc880c" providerId="ADAL" clId="{FD5BA76A-AB0C-4B13-A60F-C9BBCFB07A57}" dt="2026-10-06T00:52:24.605" v="301"/>
        <pc:sldMkLst>
          <pc:docMk/>
          <pc:sldMk cId="3500981365" sldId="263"/>
        </pc:sldMkLst>
        <pc:spChg chg="mod">
          <ac:chgData name="Jacob R. Heidenreich" userId="7cfd4075-d068-451b-bafb-d36d0edc880c" providerId="ADAL" clId="{FD5BA76A-AB0C-4B13-A60F-C9BBCFB07A57}" dt="2026-10-06T00:50:54.994" v="288"/>
          <ac:spMkLst>
            <pc:docMk/>
            <pc:sldMk cId="3500981365" sldId="263"/>
            <ac:spMk id="2" creationId="{6EB277F2-43AB-A64E-88F8-66546D079CDB}"/>
          </ac:spMkLst>
        </pc:spChg>
        <pc:spChg chg="mod">
          <ac:chgData name="Jacob R. Heidenreich" userId="7cfd4075-d068-451b-bafb-d36d0edc880c" providerId="ADAL" clId="{FD5BA76A-AB0C-4B13-A60F-C9BBCFB07A57}" dt="2026-10-06T00:50:54.994" v="288"/>
          <ac:spMkLst>
            <pc:docMk/>
            <pc:sldMk cId="3500981365" sldId="263"/>
            <ac:spMk id="3" creationId="{FC0778CC-1B74-ABAC-D57D-1C835E6C3295}"/>
          </ac:spMkLst>
        </pc:spChg>
      </pc:sldChg>
      <pc:sldChg chg="modSp new mod">
        <pc:chgData name="Jacob R. Heidenreich" userId="7cfd4075-d068-451b-bafb-d36d0edc880c" providerId="ADAL" clId="{FD5BA76A-AB0C-4B13-A60F-C9BBCFB07A57}" dt="2026-10-10T20:56:47.954" v="1285" actId="20577"/>
        <pc:sldMkLst>
          <pc:docMk/>
          <pc:sldMk cId="619483526" sldId="264"/>
        </pc:sldMkLst>
        <pc:spChg chg="mod">
          <ac:chgData name="Jacob R. Heidenreich" userId="7cfd4075-d068-451b-bafb-d36d0edc880c" providerId="ADAL" clId="{FD5BA76A-AB0C-4B13-A60F-C9BBCFB07A57}" dt="2026-10-10T19:53:02.924" v="1228" actId="20577"/>
          <ac:spMkLst>
            <pc:docMk/>
            <pc:sldMk cId="619483526" sldId="264"/>
            <ac:spMk id="2" creationId="{0715939A-93DB-D971-EE4B-CA85E08ED210}"/>
          </ac:spMkLst>
        </pc:spChg>
        <pc:spChg chg="mod">
          <ac:chgData name="Jacob R. Heidenreich" userId="7cfd4075-d068-451b-bafb-d36d0edc880c" providerId="ADAL" clId="{FD5BA76A-AB0C-4B13-A60F-C9BBCFB07A57}" dt="2026-10-10T20:56:47.954" v="1285" actId="20577"/>
          <ac:spMkLst>
            <pc:docMk/>
            <pc:sldMk cId="619483526" sldId="264"/>
            <ac:spMk id="3" creationId="{44A46515-A9BA-9C94-425D-A09EC2ABD75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2F7E-3C58-4EAE-A017-EB4A2365B6E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5414-8FF2-4351-ABA2-49921E627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608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2F7E-3C58-4EAE-A017-EB4A2365B6E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5414-8FF2-4351-ABA2-49921E627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946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2F7E-3C58-4EAE-A017-EB4A2365B6E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5414-8FF2-4351-ABA2-49921E627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011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2F7E-3C58-4EAE-A017-EB4A2365B6E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5414-8FF2-4351-ABA2-49921E627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628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2F7E-3C58-4EAE-A017-EB4A2365B6E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5414-8FF2-4351-ABA2-49921E627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557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2F7E-3C58-4EAE-A017-EB4A2365B6E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5414-8FF2-4351-ABA2-49921E627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173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2F7E-3C58-4EAE-A017-EB4A2365B6E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5414-8FF2-4351-ABA2-49921E627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481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2F7E-3C58-4EAE-A017-EB4A2365B6E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5414-8FF2-4351-ABA2-49921E627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474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2F7E-3C58-4EAE-A017-EB4A2365B6E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5414-8FF2-4351-ABA2-49921E627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12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2F7E-3C58-4EAE-A017-EB4A2365B6E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5414-8FF2-4351-ABA2-49921E627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88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2F7E-3C58-4EAE-A017-EB4A2365B6E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5414-8FF2-4351-ABA2-49921E627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8985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2F7E-3C58-4EAE-A017-EB4A2365B6E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5414-8FF2-4351-ABA2-49921E6270D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62228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2F7E-3C58-4EAE-A017-EB4A2365B6E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5414-8FF2-4351-ABA2-49921E627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3793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2F7E-3C58-4EAE-A017-EB4A2365B6E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5414-8FF2-4351-ABA2-49921E627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3083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2F7E-3C58-4EAE-A017-EB4A2365B6E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5414-8FF2-4351-ABA2-49921E627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2955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2F7E-3C58-4EAE-A017-EB4A2365B6E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5414-8FF2-4351-ABA2-49921E627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9213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2F7E-3C58-4EAE-A017-EB4A2365B6E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5414-8FF2-4351-ABA2-49921E627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615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BA92F7E-3C58-4EAE-A017-EB4A2365B6E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85414-8FF2-4351-ABA2-49921E627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3586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a852e44-a674-48b4-aa51-25d962761c52.filesusr.com/ugd/78bcf7_c64895b54fa045939e38b7a5c6cd0fca.pdf" TargetMode="External"/><Relationship Id="rId2" Type="http://schemas.openxmlformats.org/officeDocument/2006/relationships/hyperlink" Target="https://aa852e44-a674-48b4-aa51-25d962761c52.filesusr.com/ugd/78bcf7_6ae5753ae4cf4807a65bce6f9c5527c1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a852e44-a674-48b4-aa51-25d962761c52.filesusr.com/ugd/78bcf7_205f9e6928324828b163397581b2146d.pdf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amazon.com/Multiplayer-Classroom-Designing-Coursework-Game/dp/0367249057/ref=sr_1_1?crid=1L8276CKI58KW&amp;dib=eyJ2IjoiMSJ9.826I6NruGYpeWBuWteHYRmVjDgZVsM52kEird_304RbkfPBy8K-wytE-vQwt-U75BcmQVnNqIhJm2cau8vAGWf3dkaqZmFZ8nuaXckfplMZwP9Y8yM9QxqCm9qcCuLgCFlSbpK_-xLDo8tkgGqaOhiWJeiVKe1RTf7TPnkcEUvktDBgiLqK4bbJUm1nbitrso55JBl2Psa4QefJUl--9wW683bYVB1AtRvNwyxJjqBI.4WHqfvlV7fgnh2bxzwuSRiVH-RG3Qi6SRFWIJ_3n8cc&amp;dib_tag=se&amp;keywords=the+multiplayer+classroom&amp;qid=1791247793&amp;sprefix=the+multiplayer+classroom%2Caps%2C161&amp;sr=8-1&amp;ufe=app_do%3Aamzn1.fos.9fe8cbfa-bf43-43d1-a707-3f4e65a4b666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azon.com/Well-Played-Game-Players-Philosophy/dp/0262553988/ref=sr_1_1?crid=2960GGZADDXJG&amp;dib=eyJ2IjoiMSJ9.vtdECoQuFKfjlrT8mCjtR7yLmCsoWh-6xb507Y29KsoO7UXDc8UHUe0HlZsKc5JDZNUZG7AE7RSuEes9BpZNjcZlYuKNZsCY8qu5CGH4RP6dkgN5236Z1KR-_AzJR5NBUwL9Gya09__blFZB3ZTU3ZwPWED_U4BBVqgQcbvtedavdFnhXqAXN8b_NCKe3FXPOKASFfnITkLocNeTp6J8ngKiBbwDjbRFeavQgvPR9I8.x_QaJmketgldiP86XnXqLfc1fzvY_gMlmSXEuLCp18E&amp;dib_tag=se&amp;keywords=bernie+dekoven&amp;qid=1791248173&amp;s=audible&amp;sprefix=bernie+dekoven%2Caudible%2C146&amp;sr=1-1" TargetMode="External"/><Relationship Id="rId2" Type="http://schemas.openxmlformats.org/officeDocument/2006/relationships/hyperlink" Target="https://www.amazon.com/Homo-Ludens-Study-Play-Element-Culture/dp/B0BF2ZGTF5/ref=sr_1_1?crid=2SGJHI0BJF8XS&amp;dib=eyJ2IjoiMSJ9.Rip09NXdWzIgEXOJug4z7GUw9Muc9pT08IZxUIGSSRaRn7uA_bIlCKf7v11g6FHbE24pEcKFRknczkIOiqduUt_bn-pjEnRA2hgUrCJpBJdwXDVI71PLcHFzlMel6lx52F-FJmyMRgBwtFNvRtCSc5t9Yyxuevg7DEFRsdUEFI1O9uKplKtZ5bRrKwTh0_BP2DO5SIN8CFPuHkjGsSBIlKE_wpG_DqRGGyqLLq25HH8.Q26UaM07zfqY9L-sUaksOJR8jFK3TbS2kCta798oGgs&amp;dib_tag=se&amp;keywords=homo+ludens+johan+huizinga&amp;qid=1791248034&amp;sprefix=homo+ludens%2Caps%2C171&amp;sr=8-1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bookstore.ams.org/clrm-65" TargetMode="External"/><Relationship Id="rId2" Type="http://schemas.openxmlformats.org/officeDocument/2006/relationships/hyperlink" Target="https://jacobheidenreich.wixsite.com/mysite/game-design-note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jacobheidenreich.wixsite.com/mysite/contact-me" TargetMode="External"/><Relationship Id="rId4" Type="http://schemas.openxmlformats.org/officeDocument/2006/relationships/hyperlink" Target="https://jacobheidenreich.wixsite.com/mysite/publication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8864B-4F57-86A6-4242-AA49CAF4CA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Use of Games in Education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D955B5-B2E5-3D6F-4560-0981196A4A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1400" dirty="0"/>
              <a:t>Jacob Heidenreich</a:t>
            </a:r>
          </a:p>
          <a:p>
            <a:r>
              <a:rPr lang="en-US" sz="1400" dirty="0"/>
              <a:t>Loras College </a:t>
            </a:r>
          </a:p>
          <a:p>
            <a:r>
              <a:rPr lang="en-US" sz="1400" dirty="0"/>
              <a:t>ISQGD-SS16</a:t>
            </a:r>
          </a:p>
          <a:p>
            <a:r>
              <a:rPr lang="en-US" sz="1400" dirty="0"/>
              <a:t>Oct. 10 2026</a:t>
            </a:r>
          </a:p>
        </p:txBody>
      </p:sp>
    </p:spTree>
    <p:extLst>
      <p:ext uri="{BB962C8B-B14F-4D97-AF65-F5344CB8AC3E}">
        <p14:creationId xmlns:p14="http://schemas.microsoft.com/office/powerpoint/2010/main" val="4031865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001B9-6140-B186-0214-CB31306F5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is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072E6-3BF5-6C97-1150-AB045DC2B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Math learning needs time, energy, and effort</a:t>
            </a:r>
          </a:p>
          <a:p>
            <a:pPr lvl="1"/>
            <a:r>
              <a:rPr lang="en-US" dirty="0"/>
              <a:t>No royal road (Euclid to Ptolemy I)</a:t>
            </a:r>
          </a:p>
          <a:p>
            <a:r>
              <a:rPr lang="en-US" dirty="0"/>
              <a:t>Video game player example</a:t>
            </a:r>
          </a:p>
          <a:p>
            <a:pPr lvl="1"/>
            <a:r>
              <a:rPr lang="en-US" dirty="0"/>
              <a:t>Energy to do something vs. energy to make yourself do something</a:t>
            </a:r>
          </a:p>
          <a:p>
            <a:r>
              <a:rPr lang="en-US" dirty="0"/>
              <a:t>Promise of Playful Learning: effortful intention, effortless making yourself do it. </a:t>
            </a:r>
          </a:p>
          <a:p>
            <a:r>
              <a:rPr lang="en-US" dirty="0"/>
              <a:t>Civ III vs. the dissertation</a:t>
            </a:r>
          </a:p>
        </p:txBody>
      </p:sp>
    </p:spTree>
    <p:extLst>
      <p:ext uri="{BB962C8B-B14F-4D97-AF65-F5344CB8AC3E}">
        <p14:creationId xmlns:p14="http://schemas.microsoft.com/office/powerpoint/2010/main" val="2872596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277F2-43AB-A64E-88F8-66546D079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0778CC-1B74-ABAC-D57D-1C835E6C3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of Games I</a:t>
            </a:r>
          </a:p>
          <a:p>
            <a:pPr lvl="1"/>
            <a:r>
              <a:rPr lang="en-US" dirty="0"/>
              <a:t>Game designed to teach</a:t>
            </a:r>
          </a:p>
          <a:p>
            <a:r>
              <a:rPr lang="en-US" dirty="0"/>
              <a:t>Use of Games II</a:t>
            </a:r>
          </a:p>
          <a:p>
            <a:pPr lvl="1"/>
            <a:r>
              <a:rPr lang="en-US" dirty="0"/>
              <a:t>Use math to analyze games</a:t>
            </a:r>
          </a:p>
          <a:p>
            <a:r>
              <a:rPr lang="en-US" dirty="0"/>
              <a:t>Use of Games III</a:t>
            </a:r>
          </a:p>
          <a:p>
            <a:pPr lvl="1"/>
            <a:r>
              <a:rPr lang="en-US" dirty="0"/>
              <a:t>Gamifying a class explicitly</a:t>
            </a:r>
          </a:p>
          <a:p>
            <a:r>
              <a:rPr lang="en-US" dirty="0"/>
              <a:t>Use of Games IV</a:t>
            </a:r>
          </a:p>
          <a:p>
            <a:pPr lvl="1"/>
            <a:r>
              <a:rPr lang="en-US" dirty="0"/>
              <a:t>Gamifying a class implicitly</a:t>
            </a:r>
          </a:p>
        </p:txBody>
      </p:sp>
    </p:spTree>
    <p:extLst>
      <p:ext uri="{BB962C8B-B14F-4D97-AF65-F5344CB8AC3E}">
        <p14:creationId xmlns:p14="http://schemas.microsoft.com/office/powerpoint/2010/main" val="3500981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91101-42B9-AAB2-23D6-6977F1395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of Games 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8875D-2C8C-2DC8-1DC0-4338FF159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Designing games to teach math</a:t>
            </a:r>
          </a:p>
          <a:p>
            <a:pPr lvl="1"/>
            <a:r>
              <a:rPr lang="en-US" dirty="0"/>
              <a:t>Freedom withing structure</a:t>
            </a:r>
          </a:p>
          <a:p>
            <a:r>
              <a:rPr lang="en-US" dirty="0"/>
              <a:t>Great Function Race- skills</a:t>
            </a:r>
          </a:p>
          <a:p>
            <a:pPr lvl="1"/>
            <a:r>
              <a:rPr lang="en-US" dirty="0">
                <a:hlinkClick r:id="rId2"/>
              </a:rPr>
              <a:t>Great Function Race Slips</a:t>
            </a:r>
            <a:endParaRPr lang="en-US" dirty="0"/>
          </a:p>
          <a:p>
            <a:r>
              <a:rPr lang="en-US" dirty="0"/>
              <a:t>Function Battleship-fluency</a:t>
            </a:r>
          </a:p>
          <a:p>
            <a:pPr lvl="1"/>
            <a:r>
              <a:rPr lang="en-US" dirty="0">
                <a:hlinkClick r:id="rId3"/>
              </a:rPr>
              <a:t>Function Battleship functions</a:t>
            </a:r>
            <a:endParaRPr lang="en-US" dirty="0"/>
          </a:p>
          <a:p>
            <a:pPr lvl="1"/>
            <a:r>
              <a:rPr lang="en-US" dirty="0">
                <a:hlinkClick r:id="rId4"/>
              </a:rPr>
              <a:t>Function Battleship grid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25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A055E-B1E1-769D-B173-95C91E402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of Games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2241D-B28C-FBC4-11B2-BA7C09EDD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Learning how to use math in analyzing games</a:t>
            </a:r>
          </a:p>
          <a:p>
            <a:pPr lvl="1"/>
            <a:r>
              <a:rPr lang="en-US" dirty="0"/>
              <a:t>Catan 2-12’s</a:t>
            </a:r>
          </a:p>
          <a:p>
            <a:pPr lvl="1"/>
            <a:r>
              <a:rPr lang="en-US" dirty="0"/>
              <a:t>Pandemic- identify variables, collect data, look for relations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377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03F37-6A25-E290-CD89-2A6B67603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of Games III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2DC39-E848-B773-B60D-4CF6CC4FE5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Gamify the class Explicitly</a:t>
            </a:r>
          </a:p>
          <a:p>
            <a:pPr lvl="1"/>
            <a:r>
              <a:rPr lang="en-US" dirty="0"/>
              <a:t>Lee Sheldon, “</a:t>
            </a:r>
            <a:r>
              <a:rPr lang="en-US" dirty="0">
                <a:hlinkClick r:id="rId2"/>
              </a:rPr>
              <a:t>The Multiplayer Classroom</a:t>
            </a:r>
            <a:r>
              <a:rPr lang="en-US" dirty="0"/>
              <a:t>”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John Eby’s Lord of the Rings Class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35159A-03A3-8320-0BA5-1C83FE3BE1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1381" y="2909560"/>
            <a:ext cx="3285036" cy="248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782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F1B1C-7E19-C24C-758B-F6B28E437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of Games IV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287E7C-EE65-9516-4B9C-0BF655534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Gamify the classroom </a:t>
            </a:r>
            <a:r>
              <a:rPr lang="en-US" dirty="0" err="1"/>
              <a:t>implicity</a:t>
            </a:r>
            <a:endParaRPr lang="en-US" dirty="0"/>
          </a:p>
          <a:p>
            <a:pPr lvl="1"/>
            <a:r>
              <a:rPr lang="en-US" dirty="0"/>
              <a:t>Tetris online </a:t>
            </a:r>
            <a:r>
              <a:rPr lang="en-US" dirty="0" err="1"/>
              <a:t>hw</a:t>
            </a:r>
            <a:endParaRPr lang="en-US" dirty="0"/>
          </a:p>
          <a:p>
            <a:pPr lvl="1"/>
            <a:r>
              <a:rPr lang="en-US" dirty="0"/>
              <a:t>Give them an opportunity to experience agency</a:t>
            </a:r>
          </a:p>
          <a:p>
            <a:pPr lvl="1"/>
            <a:r>
              <a:rPr lang="en-US" dirty="0"/>
              <a:t>The magic circle and experimenting with a topic in a low-stakes environment</a:t>
            </a:r>
          </a:p>
          <a:p>
            <a:pPr lvl="2"/>
            <a:r>
              <a:rPr lang="en-US" dirty="0"/>
              <a:t>Productive struggle</a:t>
            </a:r>
          </a:p>
        </p:txBody>
      </p:sp>
    </p:spTree>
    <p:extLst>
      <p:ext uri="{BB962C8B-B14F-4D97-AF65-F5344CB8AC3E}">
        <p14:creationId xmlns:p14="http://schemas.microsoft.com/office/powerpoint/2010/main" val="1331375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EBEC5-E7C9-94BD-BDF7-08B6831F1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F6A1B-601A-1480-C5E0-28FE7444CE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Magic Circle</a:t>
            </a:r>
          </a:p>
          <a:p>
            <a:pPr lvl="1"/>
            <a:r>
              <a:rPr lang="en-US" dirty="0" err="1"/>
              <a:t>Hutzinga’s</a:t>
            </a:r>
            <a:r>
              <a:rPr lang="en-US" dirty="0"/>
              <a:t> “</a:t>
            </a:r>
            <a:r>
              <a:rPr lang="en-US" dirty="0">
                <a:hlinkClick r:id="rId2"/>
              </a:rPr>
              <a:t>Homo Ludens</a:t>
            </a:r>
            <a:r>
              <a:rPr lang="en-US" dirty="0"/>
              <a:t>”</a:t>
            </a:r>
          </a:p>
          <a:p>
            <a:r>
              <a:rPr lang="en-US" dirty="0"/>
              <a:t>Magic Circle in education and safe to explore and learn math</a:t>
            </a:r>
          </a:p>
          <a:p>
            <a:r>
              <a:rPr lang="en-US" dirty="0"/>
              <a:t>Final recommendation: Bernie DeKoven’s “</a:t>
            </a:r>
            <a:r>
              <a:rPr lang="en-US" dirty="0">
                <a:hlinkClick r:id="rId3"/>
              </a:rPr>
              <a:t>The Well-Played Game</a:t>
            </a:r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0622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5939A-93DB-D971-EE4B-CA85E08ED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Resources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46515-A9BA-9C94-425D-A09EC2ABD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Link to an annotated bibliography:</a:t>
            </a:r>
          </a:p>
          <a:p>
            <a:pPr lvl="1"/>
            <a:r>
              <a:rPr lang="en-US" dirty="0">
                <a:hlinkClick r:id="rId2"/>
              </a:rPr>
              <a:t>Annotated Bibliography</a:t>
            </a:r>
            <a:endParaRPr lang="en-US" dirty="0"/>
          </a:p>
          <a:p>
            <a:pPr lvl="1"/>
            <a:r>
              <a:rPr lang="en-US" dirty="0"/>
              <a:t>Highlight: </a:t>
            </a:r>
            <a:r>
              <a:rPr lang="en-US" dirty="0">
                <a:hlinkClick r:id="rId3"/>
              </a:rPr>
              <a:t>Teaching Mathematics Through Games</a:t>
            </a:r>
            <a:endParaRPr lang="en-US" dirty="0"/>
          </a:p>
          <a:p>
            <a:r>
              <a:rPr lang="en-US" dirty="0"/>
              <a:t>Print-and-play math games I’ve designed:</a:t>
            </a:r>
          </a:p>
          <a:p>
            <a:pPr lvl="1"/>
            <a:r>
              <a:rPr lang="en-US" dirty="0">
                <a:hlinkClick r:id="rId4"/>
              </a:rPr>
              <a:t>Math Games</a:t>
            </a:r>
            <a:endParaRPr lang="en-US" dirty="0"/>
          </a:p>
          <a:p>
            <a:r>
              <a:rPr lang="en-US" dirty="0"/>
              <a:t>My contact information:</a:t>
            </a:r>
          </a:p>
          <a:p>
            <a:pPr lvl="1"/>
            <a:r>
              <a:rPr lang="en-US" dirty="0">
                <a:hlinkClick r:id="rId5"/>
              </a:rPr>
              <a:t>Contact info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4835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TM02836342[[fn=Ion]]</Template>
  <TotalTime>58</TotalTime>
  <Words>271</Words>
  <Application>Microsoft Office PowerPoint</Application>
  <PresentationFormat>Widescreen</PresentationFormat>
  <Paragraphs>63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Century Gothic</vt:lpstr>
      <vt:lpstr>Wingdings 3</vt:lpstr>
      <vt:lpstr>Ion</vt:lpstr>
      <vt:lpstr>Use of Games in Education</vt:lpstr>
      <vt:lpstr>Learning is Work</vt:lpstr>
      <vt:lpstr>Outline</vt:lpstr>
      <vt:lpstr>Use of Games I</vt:lpstr>
      <vt:lpstr>Use of Games II</vt:lpstr>
      <vt:lpstr>Use of Games III</vt:lpstr>
      <vt:lpstr>Use of Games IV</vt:lpstr>
      <vt:lpstr>Conclusion</vt:lpstr>
      <vt:lpstr>Some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Jacob R. Heidenreich</dc:creator>
  <cp:lastModifiedBy>Jacob R. Heidenreich</cp:lastModifiedBy>
  <cp:revision>1</cp:revision>
  <dcterms:created xsi:type="dcterms:W3CDTF">2026-10-05T19:06:39Z</dcterms:created>
  <dcterms:modified xsi:type="dcterms:W3CDTF">2026-10-10T20:57:06Z</dcterms:modified>
</cp:coreProperties>
</file>